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2654" autoAdjust="0"/>
  </p:normalViewPr>
  <p:slideViewPr>
    <p:cSldViewPr snapToGrid="0">
      <p:cViewPr varScale="1">
        <p:scale>
          <a:sx n="42" d="100"/>
          <a:sy n="42" d="100"/>
        </p:scale>
        <p:origin x="134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BDEEA-6878-41D4-97FD-54221859B495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30635-0038-4069-89E8-E4F06F10EDB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730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大門關了起來。我得想辦法離開這。</a:t>
            </a:r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https://pixabay.com/videos/door-squeak-door-opening-6714/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9785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但男人繼續按按鈕。他對著手上的儀器講話，「大會報告，優惠券發放中，數量有限，先搶先贏！」接著他用儀器指著我，按了另一個鈕。所有亮著的方塊緩緩上升，光滑的表面往兩邊打開，一個一個的人浮了出來。他們的頭、手、腳全裝了管子。那些人緩緩起身，但一看到我，就全衝了過來。</a:t>
            </a:r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https://pixabay.com/videos/colorful-percussion-instrument-55762/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817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我朝房間裡面跑，希望能找到別條路。</a:t>
            </a:r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https://pixabay.com/videos/tunnel-corridor-lights-abstract-79765/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7969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我跑到房間的盡頭，那裡沒有門，只有更大的管子。男人走進房間，他微微笑，啟動房間內的裝置，「提取資料開始。」</a:t>
            </a:r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https://pixabay.com/videos/pipes-neon-visual-vj-vj-loop-127073/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2331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不，我不想變成街上那種人，每天只能製造塑膠珠和看電視，我還想繼續跳舞、繼續發明更多更棒的舞步！我想起之前跳舞發生的怪事。似乎是因為我，房間內的的物品才會移動、管子才會破掉。我看看房間的地板，有一半是白色地磚，但另一半是外頭的茶色地板。我有了個不可思議的結論。</a:t>
            </a:r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https://pixabay.com/videos/mosaic-tile-pattern-design-texture-121275/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4717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深呼吸，跳出之前想出的所有舞步，現在我知道該怎麼處理每個搭配、每個細節了，我滿懷希望。果然，房間裡的所有物品開始移動。不，應該說，是牆壁開始移動。我終於明白，每當我跳舞時，我會移動整個城市的牆壁，因此地板的花紋才會對不齊。我之前會覺得頭暈，是因為我以為地板在動，明白是牆壁在動後，我就能順利跳舞了。所有管線開始破裂，電視發出吱吱喳喳的噪音，接著從螢幕爆出火花。男人衝向我，但他撞到朝他衝來的椅子，打翻了手上的飲料。沒有塑膠珠當作能源的男人倒在地上，一動也不動。當所有的管子和電視都停止運作後，城市停了下來。</a:t>
            </a:r>
          </a:p>
          <a:p>
            <a:endParaRPr lang="en-US" altLang="zh-TW" dirty="0"/>
          </a:p>
          <a:p>
            <a:r>
              <a:rPr lang="en-GB" altLang="zh-TW" dirty="0"/>
              <a:t>https://pixabay.com/videos/overlay-water-element-composite-15794/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4809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所有看電視的人、製造塑膠珠的人，和身上有管子的人都醒了過來，原來他們都是受騙的藝術家，被城市搶走資料─想法和創造力─，又被困在這產生能源，現在他們全拿回了想法和創造力。他們決定真的辦一場藝術節，當然，我也受到邀請，我表演了移動城市時跳的舞步，不過這次城市沒有再移動了。</a:t>
            </a:r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https://pixabay.com/videos/umbrellas-decor-street-hanging-232396/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5160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1085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1473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194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733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212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6485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7329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華文宋體 Regular" panose="02020502040202010101" pitchFamily="18" charset="-122"/>
                <a:ea typeface="華文宋體 Regular" panose="02020502040202010101" pitchFamily="18" charset="-122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464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72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913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645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B5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4728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ut">
            <a:hlinkClick r:id="" action="ppaction://media"/>
            <a:extLst>
              <a:ext uri="{FF2B5EF4-FFF2-40B4-BE49-F238E27FC236}">
                <a16:creationId xmlns:a16="http://schemas.microsoft.com/office/drawing/2014/main" id="{F9567485-9376-3E80-372C-368D30E893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FB0396F5-A9E9-A180-A471-B2F441E0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華文宋體 Regular" panose="02020502040202010101" pitchFamily="18" charset="-122"/>
                <a:ea typeface="華文宋體 Regular" panose="02020502040202010101" pitchFamily="18" charset="-122"/>
                <a:cs typeface="文鼎中鋼筆行楷" panose="02010609010101010101" pitchFamily="49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25146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5762-503981022_medium">
            <a:hlinkClick r:id="" action="ppaction://media"/>
            <a:extLst>
              <a:ext uri="{FF2B5EF4-FFF2-40B4-BE49-F238E27FC236}">
                <a16:creationId xmlns:a16="http://schemas.microsoft.com/office/drawing/2014/main" id="{C7B7193C-01D4-30AA-353D-E9028AB697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F0BBA2-26A1-8CD3-759E-2755F051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74594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9765-570718546_small">
            <a:hlinkClick r:id="" action="ppaction://media"/>
            <a:extLst>
              <a:ext uri="{FF2B5EF4-FFF2-40B4-BE49-F238E27FC236}">
                <a16:creationId xmlns:a16="http://schemas.microsoft.com/office/drawing/2014/main" id="{A297EB7D-C282-00E5-D260-C96CBBF64E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94A02ED-CCD7-C8C6-B804-4FD70093A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83938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7073-737747499_small">
            <a:hlinkClick r:id="" action="ppaction://media"/>
            <a:extLst>
              <a:ext uri="{FF2B5EF4-FFF2-40B4-BE49-F238E27FC236}">
                <a16:creationId xmlns:a16="http://schemas.microsoft.com/office/drawing/2014/main" id="{3ED79364-90D6-E3D5-D20C-A691E33CD6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567B5B3-75C7-5576-1AE4-ECC34D473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22890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1275-724696904_small">
            <a:hlinkClick r:id="" action="ppaction://media"/>
            <a:extLst>
              <a:ext uri="{FF2B5EF4-FFF2-40B4-BE49-F238E27FC236}">
                <a16:creationId xmlns:a16="http://schemas.microsoft.com/office/drawing/2014/main" id="{CF801B60-2ACD-064C-162F-986F0BA9F4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472B50A-B4C2-5B0D-3494-EEB424271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68371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5794-266811402_small">
            <a:hlinkClick r:id="" action="ppaction://media"/>
            <a:extLst>
              <a:ext uri="{FF2B5EF4-FFF2-40B4-BE49-F238E27FC236}">
                <a16:creationId xmlns:a16="http://schemas.microsoft.com/office/drawing/2014/main" id="{ADD1B487-755D-C031-FFFE-952988402D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DF44136-EDF7-C484-847E-0E685F93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243579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ut">
            <a:hlinkClick r:id="" action="ppaction://media"/>
            <a:extLst>
              <a:ext uri="{FF2B5EF4-FFF2-40B4-BE49-F238E27FC236}">
                <a16:creationId xmlns:a16="http://schemas.microsoft.com/office/drawing/2014/main" id="{3F45CE1D-6051-34D5-893A-9DADF3BA53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283E9F7-F41D-B4F2-1175-C9965022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solidFill>
                  <a:schemeClr val="bg1"/>
                </a:solidFill>
              </a:rPr>
              <a:t>結局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813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94720B9D-15CA-5CAC-9530-BABD22DB7B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148594"/>
              </p:ext>
            </p:extLst>
          </p:nvPr>
        </p:nvGraphicFramePr>
        <p:xfrm>
          <a:off x="336000" y="189001"/>
          <a:ext cx="11520000" cy="6479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67753">
                  <a:extLst>
                    <a:ext uri="{9D8B030D-6E8A-4147-A177-3AD203B41FA5}">
                      <a16:colId xmlns:a16="http://schemas.microsoft.com/office/drawing/2014/main" val="2891023308"/>
                    </a:ext>
                  </a:extLst>
                </a:gridCol>
                <a:gridCol w="9952247">
                  <a:extLst>
                    <a:ext uri="{9D8B030D-6E8A-4147-A177-3AD203B41FA5}">
                      <a16:colId xmlns:a16="http://schemas.microsoft.com/office/drawing/2014/main" val="6188511"/>
                    </a:ext>
                  </a:extLst>
                </a:gridCol>
              </a:tblGrid>
              <a:tr h="381176"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目標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b="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要想辦法離開</a:t>
                      </a:r>
                      <a:endParaRPr lang="zh-TW" sz="2400" b="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4188037"/>
                  </a:ext>
                </a:extLst>
              </a:tr>
              <a:tr h="762353"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阻礙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大門關了起來。男人繼續按手中的按鈕，方塊裡的人站了起來。男人說現在是周年慶，誰能抓到優惠券，優惠券就是誰的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256973"/>
                  </a:ext>
                </a:extLst>
              </a:tr>
              <a:tr h="381176">
                <a:tc>
                  <a:txBody>
                    <a:bodyPr/>
                    <a:lstStyle/>
                    <a:p>
                      <a:r>
                        <a:rPr lang="zh-TW" sz="2400" kern="10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努力</a:t>
                      </a:r>
                      <a:endParaRPr lang="zh-TW" sz="2400" kern="10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全部人都衝向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。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往房間深處跑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8366898"/>
                  </a:ext>
                </a:extLst>
              </a:tr>
              <a:tr h="381176">
                <a:tc>
                  <a:txBody>
                    <a:bodyPr/>
                    <a:lstStyle/>
                    <a:p>
                      <a:r>
                        <a:rPr lang="zh-TW" sz="2400" kern="10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結果</a:t>
                      </a:r>
                      <a:endParaRPr lang="zh-TW" sz="2400" kern="10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裡頭只有管子。男人對著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微笑，並開始啟動管子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1327369"/>
                  </a:ext>
                </a:extLst>
              </a:tr>
              <a:tr h="1905882">
                <a:tc>
                  <a:txBody>
                    <a:bodyPr/>
                    <a:lstStyle/>
                    <a:p>
                      <a:r>
                        <a:rPr lang="zh-TW" sz="2400" kern="10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意外</a:t>
                      </a:r>
                      <a:endParaRPr lang="zh-TW" sz="2400" kern="10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看看四周，沒有出口。但他發現這間房間的地板有一半是不同的花紋，這個花紋是第一間房間地板的花紋。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想起壞掉的電視和管子、他跳舞時移動的物品，和之後隨即衝進來的警察。他得到一個不可思議的結論：當他跳舞時，整座城市的牆面會移動。不是物品、不是地板，是牆。因此他弄壞了電視和管子。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275995"/>
                  </a:ext>
                </a:extLst>
              </a:tr>
              <a:tr h="1524706">
                <a:tc>
                  <a:txBody>
                    <a:bodyPr/>
                    <a:lstStyle/>
                    <a:p>
                      <a:r>
                        <a:rPr lang="zh-TW" sz="2400" kern="10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轉彎</a:t>
                      </a:r>
                      <a:endParaRPr lang="zh-TW" sz="2400" kern="10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開始跳舞，他拿出真本事來跳。知道原理後，他就不會頭暈了。果然，整座城市的牆開始移動，所有的電視和管子全部脫落損毀。男人想阻止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，但他弄翻了手中的塑膠珠飲料，整個人倒在地上，原來男人是靠塑膠珠運作的機器人。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9184766"/>
                  </a:ext>
                </a:extLst>
              </a:tr>
              <a:tr h="1143529">
                <a:tc>
                  <a:txBody>
                    <a:bodyPr/>
                    <a:lstStyle/>
                    <a:p>
                      <a:r>
                        <a:rPr lang="zh-TW" sz="2400" kern="10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結局</a:t>
                      </a:r>
                      <a:endParaRPr lang="zh-TW" sz="2400" kern="10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電視停止後整個城市的人都醒了過來，這些人原本都是受騙的藝術家，於是他們決定真的辦一場藝術節。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也在藝術節上表演，他表演的是他移動城市時的舞步，不過脫離電視控制的城市不會再移動了。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620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60231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898</Words>
  <Application>Microsoft Office PowerPoint</Application>
  <PresentationFormat>寬螢幕</PresentationFormat>
  <Paragraphs>49</Paragraphs>
  <Slides>8</Slides>
  <Notes>7</Notes>
  <HiddenSlides>0</HiddenSlides>
  <MMClips>7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華文宋體 Regular</vt:lpstr>
      <vt:lpstr>Arial</vt:lpstr>
      <vt:lpstr>Calibri</vt:lpstr>
      <vt:lpstr>Calibri Light</vt:lpstr>
      <vt:lpstr>1_Office 佈景主題</vt:lpstr>
      <vt:lpstr>目標</vt:lpstr>
      <vt:lpstr>阻礙</vt:lpstr>
      <vt:lpstr>努力</vt:lpstr>
      <vt:lpstr>結果</vt:lpstr>
      <vt:lpstr>意外</vt:lpstr>
      <vt:lpstr>轉彎</vt:lpstr>
      <vt:lpstr>結局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Annie Hsieh</cp:lastModifiedBy>
  <cp:revision>28</cp:revision>
  <dcterms:created xsi:type="dcterms:W3CDTF">2024-09-16T08:29:48Z</dcterms:created>
  <dcterms:modified xsi:type="dcterms:W3CDTF">2024-11-01T06:39:31Z</dcterms:modified>
</cp:coreProperties>
</file>

<file path=docProps/thumbnail.jpeg>
</file>